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63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33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26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1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97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98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37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58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32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6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9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66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7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66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6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58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45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5C3BE9A-87CC-4622-A86C-B6E18FFA81D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496AD04-EC94-4C94-BAC4-C9BDDBF8D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15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3EDF-C02C-4930-B6D9-A31D338C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8 Homework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18338-4D4B-4B4B-80F4-70F2B1C72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Why do we have homework?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Opportunity to revisit learning in the lesson.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This ensures you can recall your learning and progress in your subjects.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1729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FD13C-53E1-4AA9-A79A-B199AEB3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Homework Structure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2B2714-D6B2-F6E0-A6A1-E0D6012279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016" t="39963" r="61264" b="30733"/>
          <a:stretch>
            <a:fillRect/>
          </a:stretch>
        </p:blipFill>
        <p:spPr>
          <a:xfrm>
            <a:off x="1714919" y="2381459"/>
            <a:ext cx="8762162" cy="407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08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7D72AB-4200-0BBA-DE80-12523B7DBC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330470"/>
              </p:ext>
            </p:extLst>
          </p:nvPr>
        </p:nvGraphicFramePr>
        <p:xfrm>
          <a:off x="3366198" y="1507253"/>
          <a:ext cx="5738388" cy="5130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4626">
                  <a:extLst>
                    <a:ext uri="{9D8B030D-6E8A-4147-A177-3AD203B41FA5}">
                      <a16:colId xmlns:a16="http://schemas.microsoft.com/office/drawing/2014/main" val="1515831546"/>
                    </a:ext>
                  </a:extLst>
                </a:gridCol>
                <a:gridCol w="3053762">
                  <a:extLst>
                    <a:ext uri="{9D8B030D-6E8A-4147-A177-3AD203B41FA5}">
                      <a16:colId xmlns:a16="http://schemas.microsoft.com/office/drawing/2014/main" val="758492638"/>
                    </a:ext>
                  </a:extLst>
                </a:gridCol>
              </a:tblGrid>
              <a:tr h="7087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>
                          <a:effectLst/>
                        </a:rPr>
                        <a:t>Year 8 – Project Timetable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595686"/>
                  </a:ext>
                </a:extLst>
              </a:tr>
              <a:tr h="87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1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02 SEP – 17 OCT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Design and Technology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859456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2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3 NOV – 19 DEC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Dance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373993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3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05 JAN – 13 FEB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Drama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0597916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4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23 FEB – 26 APR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Revision Skills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2909266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5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13 APR – 22 MAY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Geography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8558347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Half Term 6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1 JUN – 17 JULY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buNone/>
                        <a:tabLst>
                          <a:tab pos="3248025" algn="l"/>
                        </a:tabLst>
                      </a:pPr>
                      <a:r>
                        <a:rPr lang="en-GB" sz="1200" dirty="0">
                          <a:effectLst/>
                        </a:rPr>
                        <a:t>Revision for Internal Exams</a:t>
                      </a:r>
                      <a:endParaRPr lang="en-GB" sz="1100" dirty="0">
                        <a:effectLst/>
                        <a:latin typeface="Minion Pro"/>
                        <a:ea typeface="Minion Pro"/>
                        <a:cs typeface="Minion Pr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24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8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D0F6-17A4-4ADA-8BF3-BAF8EB5F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and Recording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FF63-A899-474D-8C8D-C156C56E5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972" y="2372710"/>
            <a:ext cx="11201400" cy="4327635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How will homework be set by your teachers?</a:t>
            </a:r>
          </a:p>
          <a:p>
            <a:pPr marL="0" indent="0">
              <a:buNone/>
            </a:pPr>
            <a:r>
              <a:rPr lang="en-US" sz="2200" dirty="0"/>
              <a:t>Your teachers will set your homework in the lessons which you can record in your planners.  </a:t>
            </a:r>
          </a:p>
          <a:p>
            <a:pPr marL="0" indent="0">
              <a:buNone/>
            </a:pPr>
            <a:r>
              <a:rPr lang="en-US" sz="2200" dirty="0"/>
              <a:t>Your teachers will also put the title of the homework AND deadline on Arbor OR </a:t>
            </a:r>
            <a:r>
              <a:rPr lang="en-US" sz="2200" dirty="0" err="1"/>
              <a:t>Sparx</a:t>
            </a:r>
            <a:r>
              <a:rPr lang="en-US" sz="2200" dirty="0"/>
              <a:t> (</a:t>
            </a:r>
            <a:r>
              <a:rPr lang="en-US" sz="2200" dirty="0" err="1"/>
              <a:t>Maths</a:t>
            </a:r>
            <a:r>
              <a:rPr lang="en-US" sz="2200" dirty="0"/>
              <a:t> and English – further information in relation to </a:t>
            </a:r>
            <a:r>
              <a:rPr lang="en-US" sz="2200" dirty="0" err="1"/>
              <a:t>Sparx</a:t>
            </a:r>
            <a:r>
              <a:rPr lang="en-US" sz="2200" dirty="0"/>
              <a:t> Reader/</a:t>
            </a:r>
            <a:r>
              <a:rPr lang="en-US" sz="2200" dirty="0" err="1"/>
              <a:t>Maths</a:t>
            </a:r>
            <a:r>
              <a:rPr lang="en-US" sz="2200" dirty="0"/>
              <a:t> will be provided by your subject teacher).  This will appear on both your and your Parents/Guardians dashboard.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b="1" dirty="0"/>
              <a:t>How should YOU record homework?</a:t>
            </a:r>
          </a:p>
          <a:p>
            <a:pPr marL="0" indent="0">
              <a:buNone/>
            </a:pPr>
            <a:r>
              <a:rPr lang="en-US" sz="2200" dirty="0"/>
              <a:t>You should record what your homework task is AND the deadline given by your teachers in your student planner.</a:t>
            </a:r>
          </a:p>
          <a:p>
            <a:pPr marL="0" indent="0">
              <a:buNone/>
            </a:pPr>
            <a:r>
              <a:rPr lang="en-US" sz="2200" dirty="0"/>
              <a:t>You are expected to have your planners on you at ALL times.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87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219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Minion Pro</vt:lpstr>
      <vt:lpstr>Wingdings 3</vt:lpstr>
      <vt:lpstr>Ion Boardroom</vt:lpstr>
      <vt:lpstr>Year 8 Homework </vt:lpstr>
      <vt:lpstr>Your Homework Structure</vt:lpstr>
      <vt:lpstr>PowerPoint Presentation</vt:lpstr>
      <vt:lpstr>Setting and Recording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Homework</dc:title>
  <dc:creator>Mrs N Cook</dc:creator>
  <cp:lastModifiedBy>Mrs N Cook</cp:lastModifiedBy>
  <cp:revision>5</cp:revision>
  <dcterms:created xsi:type="dcterms:W3CDTF">2022-07-20T11:04:33Z</dcterms:created>
  <dcterms:modified xsi:type="dcterms:W3CDTF">2025-07-15T14:12:23Z</dcterms:modified>
</cp:coreProperties>
</file>