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7" autoAdjust="0"/>
  </p:normalViewPr>
  <p:slideViewPr>
    <p:cSldViewPr snapToGrid="0">
      <p:cViewPr>
        <p:scale>
          <a:sx n="80" d="100"/>
          <a:sy n="80" d="100"/>
        </p:scale>
        <p:origin x="71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438F7-9113-4A0F-B348-F147B6445762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F775-6F81-4C9A-8471-017A2025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5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b8aae5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b8aae54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plan again, using this structure.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d6ae1d4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dd6ae1d4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students what I got. Can add to their plan if they have any missing areas or if they are REALLY stuck.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d6ae1d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d6ae1d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F928-FF3F-128D-AF60-591BD07D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A88BF-8AD7-B25B-7D7B-9FDC19062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2386-02BE-06A1-F4CA-AF6ACE39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A0CD7-63D0-DBDF-D07B-174DF216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B36CD-0EC8-0ED4-38C1-CD56E87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8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1FB5-029A-8E39-94C8-8A84FCF1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8E61B-B497-E255-F46E-076369514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243D-94EE-CB93-55E6-541E5237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9540-3F10-8A66-42A3-A5D06D0F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6014-A19F-A473-40A8-E16C6CB1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87847-A2C2-1EEA-5BEC-20846AF1D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B564-58A9-6A4F-2B9B-84D2FDFCC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5AEB6-8414-EAD5-63AA-1736E192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5805-A47A-0DF8-2371-E6E62DD7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4CEDE-C243-A324-E3C6-1D06D497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4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4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DCE7-5653-0CBF-BBE9-85894AB6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70CE-70D9-2CD6-38A6-F59D5F2B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F1C6-0762-7FE2-6BA0-63A1452D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8A2B7-4349-A81E-43B0-52704AE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FCC1-710C-2709-9842-4FB6591F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8397-406E-6681-E41D-FD8A325F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25106-F871-B19E-A078-DF92F12A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104D-D48E-C9AE-FB72-4EE8CA73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E44F-08AD-1B05-EADC-26842A45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7CD7-4C45-F07E-10F1-9A047548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06E8-0159-C760-4FDE-463F61A6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12B1-B45B-B3E9-8F72-19936EA59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1E995-C18E-6040-E939-012D76128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FA862-58F2-456A-453E-7526FAEA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43E0A-60AC-D20B-2A7F-33C71C95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35CD3-0240-79F0-1DBC-35086378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4B2A-B8F7-16C8-55F3-DEC8EE68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B8AF8-60AE-AB43-92C4-1EACF4E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C32E9-3B7D-0710-D7F6-28B42B502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8A2B0-9F5D-F1CB-B0C4-2DBF1373F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61858-EDE5-0969-FA2A-33178A9C9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A1AF8-50F0-36DB-0DC2-0B0A1C15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C5255-9BA0-11AC-AC92-5A648F31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3EF1-081B-4380-A2E8-68CE059B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2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C16C-9AA0-5F23-8530-8F84CCA7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53B9A-BC9F-BB2E-7780-ABD952AD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853B9-5407-1636-FCE0-AB57FF4B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FD2E4-1348-2DBF-3291-B2CFBB7C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66B83-1819-5C3F-4C6C-FCCAEF1B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D5378-8923-499A-39E1-52A9E0CC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28FBB-B82A-E52C-5999-F684A05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5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6300-C451-EC0C-D71C-CC1A2A1A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15F6-4022-C249-D74D-FACD785B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F0E1E-B9F9-5C07-863B-622284136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448DF-35AD-3E3A-02E1-7A6AE479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F46-3979-ACC0-93D8-ED3711A3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D0266-A1A7-A3B1-1FCC-5AD39AA7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999F-172D-A682-EFB4-BC83326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A8104-A59F-7369-B170-B335487A3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6C3CB-252B-3B9C-2E90-AA587F0F6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AA3D-AC86-A2C2-5CA4-7780E440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212EA-CE40-C63A-5418-A22256EA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3371C-2C54-35C2-6DD5-9C7C742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0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33ABF-0CCB-A13F-36EE-38E92D7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5DCCE-D3E4-8DDE-803B-9617B3F8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3D59-4587-4F85-7569-65C814AB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7212B-08E1-4958-8F8E-AD50D8E749E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20F4F-4C97-9012-378E-F41223180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3DD83-ECB8-3D59-2FF4-B33FB71D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7377B-0EFB-4963-8D87-AB30C88D9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FE7D-93A6-09BA-1412-F92204923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2740"/>
            <a:ext cx="5496560" cy="3921739"/>
          </a:xfrm>
        </p:spPr>
        <p:txBody>
          <a:bodyPr>
            <a:normAutofit fontScale="90000"/>
          </a:bodyPr>
          <a:lstStyle/>
          <a:p>
            <a:r>
              <a:rPr lang="en-US" dirty="0"/>
              <a:t>KS3 English: Descriptive Writing Independent Study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05D27-FA91-CA77-23CA-6A859D1E4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96" y="4729798"/>
            <a:ext cx="11491224" cy="16557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dirty="0"/>
              <a:t>Objective</a:t>
            </a:r>
          </a:p>
          <a:p>
            <a:r>
              <a:rPr lang="en-US" dirty="0"/>
              <a:t>•	To recap descriptive writing techniques.</a:t>
            </a:r>
          </a:p>
          <a:p>
            <a:r>
              <a:rPr lang="en-US" dirty="0"/>
              <a:t>•	</a:t>
            </a:r>
            <a:r>
              <a:rPr lang="en-GB" sz="2400" dirty="0"/>
              <a:t>To know how to produce a convincing and compelling piece of creative writing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1602B-5361-D9CE-CE6E-A42A2115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503"/>
          <a:stretch/>
        </p:blipFill>
        <p:spPr>
          <a:xfrm>
            <a:off x="263896" y="172741"/>
            <a:ext cx="5751688" cy="3921739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E0537-54CF-F104-E4C3-71EF73F9B1E0}"/>
              </a:ext>
            </a:extLst>
          </p:cNvPr>
          <p:cNvSpPr txBox="1"/>
          <p:nvPr/>
        </p:nvSpPr>
        <p:spPr>
          <a:xfrm>
            <a:off x="6677891" y="323273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2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A8BC77-14D2-C599-2AC4-CD1F6B14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95DB2-F5DF-6EFC-552A-7A97289F7B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Task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1: Recap of Descriptive Techniques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descriptive writing uses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sensory details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literary techniques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create vivid images. Below is an extract.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2509-C49F-1896-B764-86B4108B6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74" y="2314575"/>
            <a:ext cx="4391025" cy="3914020"/>
          </a:xfr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Sensory imagery (sight, sound, touch, taste, smell)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3C80B-6F67-405D-6F21-3718D3B2260D}"/>
              </a:ext>
            </a:extLst>
          </p:cNvPr>
          <p:cNvSpPr txBox="1"/>
          <p:nvPr/>
        </p:nvSpPr>
        <p:spPr>
          <a:xfrm>
            <a:off x="771524" y="2025650"/>
            <a:ext cx="5915025" cy="420294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forest stood in a quiet stillness, except for the occasional rustle of leaves stirred by the soft wind. Shafts of golden light pierced through the canopy, illuminating the thick carpet of moss below. A small deer nervously, crept out from the shadows, its hooves sinking softly into the ground. Suddenly, a twig snapped. The deer froze, its eyes wide with fear, before bounding back into the dense undergrowth. The forest sighed, returning to its timeless watch.</a:t>
            </a:r>
          </a:p>
        </p:txBody>
      </p:sp>
    </p:spTree>
    <p:extLst>
      <p:ext uri="{BB962C8B-B14F-4D97-AF65-F5344CB8AC3E}">
        <p14:creationId xmlns:p14="http://schemas.microsoft.com/office/powerpoint/2010/main" val="35773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12C9-87A5-99F7-40EB-A5A96B8D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591B9-6D58-BD54-E207-3628EB685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A0B5F-C404-4E49-3115-9D7D94F4A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Task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1: Recap of Descriptive Techniques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descriptive writing uses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sensory details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literary techniques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create vivid images. Below is an extract.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17DD-53F4-B7DD-4856-1951A950A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74" y="2314575"/>
            <a:ext cx="4391025" cy="3964820"/>
          </a:xfr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Sensory imagery (sight, sound, touch, taste, smell)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00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00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00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7C9B8-D7CC-5756-6A5A-A868E6D36137}"/>
              </a:ext>
            </a:extLst>
          </p:cNvPr>
          <p:cNvSpPr txBox="1"/>
          <p:nvPr/>
        </p:nvSpPr>
        <p:spPr>
          <a:xfrm>
            <a:off x="838200" y="2244309"/>
            <a:ext cx="5915025" cy="420294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forest stood in a </a:t>
            </a:r>
            <a:r>
              <a:rPr lang="en-GB" sz="20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quiet stillness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except for the </a:t>
            </a:r>
            <a:r>
              <a:rPr lang="en-GB" sz="20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occasional rustle of leaves 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stirred by the </a:t>
            </a:r>
            <a:r>
              <a:rPr lang="en-GB" sz="20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soft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wind. </a:t>
            </a:r>
            <a:r>
              <a:rPr lang="en-GB" sz="20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Shafts of golden light pierced through the canopy, 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illuminating the </a:t>
            </a:r>
            <a:r>
              <a:rPr lang="en-GB" sz="20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thick carpet of moss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below. A small deer </a:t>
            </a:r>
            <a:r>
              <a:rPr lang="en-GB" sz="20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nervously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crept out from the shadows, its </a:t>
            </a:r>
            <a:r>
              <a:rPr lang="en-GB" sz="20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hooves sinking softly into the ground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Suddenly,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twig snapped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The deer froze, its eyes wide with fear, before bounding back into the dense undergrowth. </a:t>
            </a:r>
            <a:r>
              <a:rPr lang="en-GB" sz="2000" dirty="0">
                <a:effectLst/>
                <a:highlight>
                  <a:srgbClr val="FF00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forest sighed, returning to its timeless watch.</a:t>
            </a:r>
          </a:p>
        </p:txBody>
      </p:sp>
    </p:spTree>
    <p:extLst>
      <p:ext uri="{BB962C8B-B14F-4D97-AF65-F5344CB8AC3E}">
        <p14:creationId xmlns:p14="http://schemas.microsoft.com/office/powerpoint/2010/main" val="126208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230467" y="673100"/>
            <a:ext cx="480767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S</a:t>
            </a:r>
          </a:p>
        </p:txBody>
      </p:sp>
      <p:sp>
        <p:nvSpPr>
          <p:cNvPr id="226" name="Google Shape;226;p27"/>
          <p:cNvSpPr/>
          <p:nvPr/>
        </p:nvSpPr>
        <p:spPr>
          <a:xfrm>
            <a:off x="230467" y="1866900"/>
            <a:ext cx="533904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AA84F"/>
                </a:solidFill>
                <a:latin typeface="Arial"/>
              </a:rPr>
              <a:t>C</a:t>
            </a:r>
          </a:p>
        </p:txBody>
      </p:sp>
      <p:sp>
        <p:nvSpPr>
          <p:cNvPr id="227" name="Google Shape;227;p27"/>
          <p:cNvSpPr/>
          <p:nvPr/>
        </p:nvSpPr>
        <p:spPr>
          <a:xfrm>
            <a:off x="230467" y="3060700"/>
            <a:ext cx="565112" cy="9836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A</a:t>
            </a:r>
          </a:p>
        </p:txBody>
      </p:sp>
      <p:sp>
        <p:nvSpPr>
          <p:cNvPr id="228" name="Google Shape;228;p27"/>
          <p:cNvSpPr/>
          <p:nvPr/>
        </p:nvSpPr>
        <p:spPr>
          <a:xfrm>
            <a:off x="332068" y="4323134"/>
            <a:ext cx="532217" cy="9836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155CC"/>
                </a:solidFill>
                <a:latin typeface="Arial"/>
              </a:rPr>
              <a:t>R</a:t>
            </a:r>
          </a:p>
        </p:txBody>
      </p:sp>
      <p:sp>
        <p:nvSpPr>
          <p:cNvPr id="229" name="Google Shape;229;p27"/>
          <p:cNvSpPr/>
          <p:nvPr/>
        </p:nvSpPr>
        <p:spPr>
          <a:xfrm>
            <a:off x="306350" y="5516933"/>
            <a:ext cx="480767" cy="101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"/>
              </a:rPr>
              <a:t>S</a:t>
            </a:r>
          </a:p>
        </p:txBody>
      </p:sp>
      <p:sp>
        <p:nvSpPr>
          <p:cNvPr id="230" name="Google Shape;230;p27"/>
          <p:cNvSpPr txBox="1"/>
          <p:nvPr/>
        </p:nvSpPr>
        <p:spPr>
          <a:xfrm>
            <a:off x="698533" y="1016600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9900FF"/>
                </a:solidFill>
              </a:rPr>
              <a:t>etting</a:t>
            </a:r>
            <a:endParaRPr sz="2400" b="1">
              <a:solidFill>
                <a:srgbClr val="9900FF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762667" y="2130117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 err="1">
                <a:solidFill>
                  <a:srgbClr val="6AA84F"/>
                </a:solidFill>
              </a:rPr>
              <a:t>haracter</a:t>
            </a:r>
            <a:endParaRPr sz="2400" b="1" dirty="0">
              <a:solidFill>
                <a:srgbClr val="6AA84F"/>
              </a:solidFill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785051" y="3289051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ction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886651" y="4361751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1155CC"/>
                </a:solidFill>
              </a:rPr>
              <a:t>eaction</a:t>
            </a:r>
            <a:endParaRPr sz="2400" b="1">
              <a:solidFill>
                <a:srgbClr val="1155CC"/>
              </a:solidFill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882400" y="5790217"/>
            <a:ext cx="185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FF9900"/>
                </a:solidFill>
              </a:rPr>
              <a:t>etting</a:t>
            </a:r>
            <a:endParaRPr sz="2400" b="1">
              <a:solidFill>
                <a:srgbClr val="FF99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65100" y="38700"/>
            <a:ext cx="9112400" cy="47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/>
              <a:t>Task 2: You should now produce your own piece of descriptive writing.</a:t>
            </a:r>
            <a:endParaRPr sz="3200" dirty="0"/>
          </a:p>
        </p:txBody>
      </p:sp>
      <p:pic>
        <p:nvPicPr>
          <p:cNvPr id="236" name="Google Shape;236;p27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1471" y="38700"/>
            <a:ext cx="1353529" cy="112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2525DC-69AB-7351-E152-3BAD51EBE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590" y="1181400"/>
            <a:ext cx="5093678" cy="5093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19ECC-739C-FCDF-85B8-D05D6F1557C4}"/>
              </a:ext>
            </a:extLst>
          </p:cNvPr>
          <p:cNvSpPr txBox="1"/>
          <p:nvPr/>
        </p:nvSpPr>
        <p:spPr>
          <a:xfrm>
            <a:off x="7543800" y="828011"/>
            <a:ext cx="4417733" cy="193899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You can use this image.</a:t>
            </a:r>
          </a:p>
          <a:p>
            <a:r>
              <a:rPr lang="en-US" sz="2000" b="1" dirty="0"/>
              <a:t>OR</a:t>
            </a:r>
          </a:p>
          <a:p>
            <a:r>
              <a:rPr lang="en-US" sz="2000" dirty="0"/>
              <a:t>Go outside, explore and take a photograph of a scene you would like to describe.</a:t>
            </a:r>
          </a:p>
          <a:p>
            <a:endParaRPr lang="en-GB" sz="2000" dirty="0"/>
          </a:p>
        </p:txBody>
      </p:sp>
      <p:pic>
        <p:nvPicPr>
          <p:cNvPr id="2050" name="Picture 2" descr="Snow Photography Tips: How to Take ...">
            <a:extLst>
              <a:ext uri="{FF2B5EF4-FFF2-40B4-BE49-F238E27FC236}">
                <a16:creationId xmlns:a16="http://schemas.microsoft.com/office/drawing/2014/main" id="{1653EBE8-9FAC-E9AE-5DA2-65CB5BB6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60" y="2365117"/>
            <a:ext cx="2475978" cy="15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17B66-AD8E-EDFE-4430-BC6A906C82CA}"/>
              </a:ext>
            </a:extLst>
          </p:cNvPr>
          <p:cNvSpPr txBox="1"/>
          <p:nvPr/>
        </p:nvSpPr>
        <p:spPr>
          <a:xfrm>
            <a:off x="7700377" y="4183378"/>
            <a:ext cx="4261156" cy="224676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Take 5 minutes to plan your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SCARS structure and the language techniques you have revised.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notes and ideas on the next slide to help you.</a:t>
            </a: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65099" y="38700"/>
            <a:ext cx="11894137" cy="43813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L/O: To know how to produce an effective piece of creative writing: Here is the structure to follow and some ideas.</a:t>
            </a:r>
            <a:endParaRPr sz="2400" dirty="0"/>
          </a:p>
        </p:txBody>
      </p:sp>
      <p:sp>
        <p:nvSpPr>
          <p:cNvPr id="103" name="Google Shape;103;p16"/>
          <p:cNvSpPr txBox="1"/>
          <p:nvPr/>
        </p:nvSpPr>
        <p:spPr>
          <a:xfrm>
            <a:off x="236437" y="608232"/>
            <a:ext cx="3513963" cy="282076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00" b="1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P1: Setting</a:t>
            </a:r>
          </a:p>
          <a:p>
            <a:r>
              <a:rPr lang="en-US" sz="1600" dirty="0"/>
              <a:t>Begin by describing the location. Use sensory details and set the tone using the weather. 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"The snow stretched endlessly, a pristine blanket that sparkled in the pale light. The air was crisp and carried the faint scent of pine, while the muffled crunch of falling snow whispered in the silence.“</a:t>
            </a:r>
          </a:p>
          <a:p>
            <a:endParaRPr lang="en-GB" sz="1600" dirty="0"/>
          </a:p>
          <a:p>
            <a:endParaRPr sz="14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1400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034880" y="706193"/>
            <a:ext cx="4424283" cy="22500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b="1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P2: Character (person/animal/object)</a:t>
            </a:r>
            <a:endParaRPr sz="1600" b="1" dirty="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Zoom in on a character in the setting. Describe their appearance, emotions, or actions.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"A lone figure stood at the edge of the frozen lake; their red coat vivid against the icy backdrop. They clutched their scarf tightly, the frosty breath escaping their lips in white puffs."</a:t>
            </a:r>
          </a:p>
        </p:txBody>
      </p:sp>
      <p:sp>
        <p:nvSpPr>
          <p:cNvPr id="105" name="Google Shape;105;p16"/>
          <p:cNvSpPr txBox="1"/>
          <p:nvPr/>
        </p:nvSpPr>
        <p:spPr>
          <a:xfrm>
            <a:off x="8737600" y="804414"/>
            <a:ext cx="3217963" cy="294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P3: Action.</a:t>
            </a:r>
            <a:endParaRPr sz="14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Describe an action involving the character and/or setting to create movement or tension.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"They took a tentative step onto the ice, the surface creaking softly beneath their weight. A snowflake landed on their cheek, melting almost instantly against their warmth."</a:t>
            </a:r>
          </a:p>
        </p:txBody>
      </p:sp>
      <p:sp>
        <p:nvSpPr>
          <p:cNvPr id="106" name="Google Shape;106;p16"/>
          <p:cNvSpPr txBox="1"/>
          <p:nvPr/>
        </p:nvSpPr>
        <p:spPr>
          <a:xfrm>
            <a:off x="7914640" y="3997800"/>
            <a:ext cx="3879723" cy="2151093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1600" b="1" dirty="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P4: Reaction.</a:t>
            </a:r>
            <a:r>
              <a:rPr lang="en-GB" sz="1600" dirty="0"/>
              <a:t> Show how the character or setting reacts to the action. You could use a flashback.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"A gust of wind swirled the snow around them, making them stumble. The trees seemed to shudder in unison, as though watching their every move."</a:t>
            </a:r>
          </a:p>
          <a:p>
            <a:endParaRPr sz="1600" b="1" dirty="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271598" y="3677761"/>
            <a:ext cx="3763282" cy="224274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P5: Setting.</a:t>
            </a:r>
            <a:endParaRPr sz="1600" b="1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1600" dirty="0"/>
              <a:t>Conclude by returning to the setting to show how it changes or stays the same.</a:t>
            </a:r>
          </a:p>
          <a:p>
            <a:r>
              <a:rPr lang="en-GB" sz="1600" i="1" dirty="0"/>
              <a:t>Example Starter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"The snowfall thickened, cloaking the world in white. The figure disappeared into the swirling flakes, leaving only faint footprints behind."</a:t>
            </a:r>
          </a:p>
          <a:p>
            <a:endParaRPr sz="160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36437" y="6280286"/>
            <a:ext cx="11822800" cy="41680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highlight>
                  <a:srgbClr val="FFFF00"/>
                </a:highlight>
              </a:rPr>
              <a:t>Challenge</a:t>
            </a:r>
            <a:r>
              <a:rPr lang="en-GB" sz="1600" dirty="0"/>
              <a:t>-Can you write metaphorically about the image? Describe it as a scene from a school/playground/an artist painting</a:t>
            </a:r>
            <a:endParaRPr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465BD-8269-9807-EF65-DDC70416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40" y="3080573"/>
            <a:ext cx="3068320" cy="306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sz="half" idx="1"/>
          </p:nvPr>
        </p:nvSpPr>
        <p:spPr>
          <a:xfrm>
            <a:off x="6527801" y="2184199"/>
            <a:ext cx="5181600" cy="435133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933" b="1" u="sng" dirty="0">
                <a:solidFill>
                  <a:srgbClr val="38761D"/>
                </a:solidFill>
              </a:rPr>
              <a:t>Self Assessment</a:t>
            </a:r>
            <a:endParaRPr sz="2933" b="1" dirty="0">
              <a:solidFill>
                <a:srgbClr val="38761D"/>
              </a:solidFill>
            </a:endParaRPr>
          </a:p>
          <a:p>
            <a:pPr marL="0" indent="0" algn="just">
              <a:spcBef>
                <a:spcPts val="2133"/>
              </a:spcBef>
              <a:buNone/>
            </a:pPr>
            <a:r>
              <a:rPr lang="en-GB" sz="2933" b="1" dirty="0">
                <a:solidFill>
                  <a:srgbClr val="38761D"/>
                </a:solidFill>
              </a:rPr>
              <a:t>WWW </a:t>
            </a:r>
            <a:r>
              <a:rPr lang="en-GB" sz="2933" dirty="0">
                <a:solidFill>
                  <a:srgbClr val="38761D"/>
                </a:solidFill>
              </a:rPr>
              <a:t>- what methods have you used in your writing? </a:t>
            </a:r>
            <a:endParaRPr sz="2933" dirty="0">
              <a:solidFill>
                <a:srgbClr val="38761D"/>
              </a:solidFill>
            </a:endParaRPr>
          </a:p>
          <a:p>
            <a:pPr marL="0" indent="0" algn="just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933" b="1" dirty="0">
                <a:solidFill>
                  <a:srgbClr val="38761D"/>
                </a:solidFill>
              </a:rPr>
              <a:t>EBI</a:t>
            </a:r>
            <a:r>
              <a:rPr lang="en-GB" sz="2933" dirty="0">
                <a:solidFill>
                  <a:srgbClr val="38761D"/>
                </a:solidFill>
              </a:rPr>
              <a:t> - which areas of this task do you feel you need extra support with?</a:t>
            </a:r>
            <a:endParaRPr sz="2933" dirty="0">
              <a:solidFill>
                <a:srgbClr val="38761D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191000" y="4623400"/>
            <a:ext cx="304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6" name="Google Shape;146;p20"/>
          <p:cNvSpPr txBox="1"/>
          <p:nvPr/>
        </p:nvSpPr>
        <p:spPr>
          <a:xfrm>
            <a:off x="7753600" y="4623400"/>
            <a:ext cx="602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7" name="Google Shape;147;p20"/>
          <p:cNvSpPr txBox="1"/>
          <p:nvPr/>
        </p:nvSpPr>
        <p:spPr>
          <a:xfrm>
            <a:off x="6375401" y="5236449"/>
            <a:ext cx="3048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/>
          </a:p>
        </p:txBody>
      </p:sp>
      <p:sp>
        <p:nvSpPr>
          <p:cNvPr id="148" name="Google Shape;148;p20"/>
          <p:cNvSpPr txBox="1"/>
          <p:nvPr/>
        </p:nvSpPr>
        <p:spPr>
          <a:xfrm>
            <a:off x="236220" y="259563"/>
            <a:ext cx="9112400" cy="47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/>
              <a:t>L/O: To know how to produce an effective piece of creative writing.</a:t>
            </a:r>
            <a:endParaRPr sz="36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4FAA09-ACE6-736A-AA31-ABF9F87B5EEE}"/>
              </a:ext>
            </a:extLst>
          </p:cNvPr>
          <p:cNvSpPr txBox="1">
            <a:spLocks/>
          </p:cNvSpPr>
          <p:nvPr/>
        </p:nvSpPr>
        <p:spPr>
          <a:xfrm>
            <a:off x="372994" y="2184199"/>
            <a:ext cx="4808607" cy="4351338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Aptos" panose="020B0004020202020204" pitchFamily="34" charset="0"/>
                <a:cs typeface="Times New Roman" panose="02020603050405020304" pitchFamily="18" charset="0"/>
              </a:rPr>
              <a:t>Can you find and highlight the following in your own writing?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Sensory imagery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FF00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00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Adjectives and adverbs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highlight>
                  <a:srgbClr val="00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Metaphors / similes</a:t>
            </a: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3881C-D210-888E-589F-092612C8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80606"/>
            <a:ext cx="4114800" cy="1352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845</Words>
  <Application>Microsoft Office PowerPoint</Application>
  <PresentationFormat>Widescreen</PresentationFormat>
  <Paragraphs>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Comic Sans MS</vt:lpstr>
      <vt:lpstr>Office Theme</vt:lpstr>
      <vt:lpstr>KS3 English: Descriptive Writing Independent Study</vt:lpstr>
      <vt:lpstr>Task 1: Recap of Descriptive Techniques Good descriptive writing uses sensory details and literary techniques to create vivid images. Below is an extract.</vt:lpstr>
      <vt:lpstr>Task 1: Recap of Descriptive Techniques Good descriptive writing uses sensory details and literary techniques to create vivid images. Below is an extract.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A Barker</dc:creator>
  <cp:lastModifiedBy>Ms A Barker</cp:lastModifiedBy>
  <cp:revision>17</cp:revision>
  <dcterms:created xsi:type="dcterms:W3CDTF">2025-01-08T12:51:28Z</dcterms:created>
  <dcterms:modified xsi:type="dcterms:W3CDTF">2025-01-08T15:50:45Z</dcterms:modified>
</cp:coreProperties>
</file>